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58" r:id="rId3"/>
    <p:sldId id="261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jpeg>
</file>

<file path=ppt/media/image16.jpeg>
</file>

<file path=ppt/media/image17.png>
</file>

<file path=ppt/media/image18.jpeg>
</file>

<file path=ppt/media/image19.jpg>
</file>

<file path=ppt/media/image2.png>
</file>

<file path=ppt/media/image20.png>
</file>

<file path=ppt/media/image21.png>
</file>

<file path=ppt/media/image22.png>
</file>

<file path=ppt/media/image23.gif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DF371-6857-419E-8ABB-12B5B76EF655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BA454-DCA0-4767-A04B-817B0465F4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950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25B983F-5F0F-4441-8AA8-E27D0455C464}" type="datetime1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54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BA0B8-5150-4C1D-BE91-799E825892EE}" type="datetime1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8DFB538-83FB-422D-8BE7-29D63F0F65ED}" type="datetime1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633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E0921DA-685F-4E0A-A07F-73B87EE42783}" type="datetime1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02377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CAFC504-F8DE-41B6-97B0-464D4AECEBC8}" type="datetime1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762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2969D-2C0A-43C1-A823-B8537605FE13}" type="datetime1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6563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4550-F16E-479C-97D6-AFDFC35C9C2A}" type="datetime1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312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8893E-7C05-4E78-BC6B-1C13756655BB}" type="datetime1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8024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30866FB-FDCB-4936-9D74-7762F44D487A}" type="datetime1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8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9EE1F-C0F8-4B9C-BCB7-12652C8E8630}" type="datetime1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58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C3E7952-99B8-48E8-8E81-B36E2B922309}" type="datetime1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86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3644-7370-41C9-BDB3-1C08B2630E3E}" type="datetime1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5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D05E-87E9-48CA-8E60-70E55DCE6A64}" type="datetime1">
              <a:rPr lang="en-US" smtClean="0"/>
              <a:t>12/10/2025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817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C0BAC-4071-47AA-8FDC-CB834A6E85BB}" type="datetime1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5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2D7E4-2C32-415B-A342-1376DC6AB82E}" type="datetime1">
              <a:rPr lang="en-US" smtClean="0"/>
              <a:t>12/10/2025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00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4AB94-C23D-4C8A-9051-1779DD7C659A}" type="datetime1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32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B688-CF70-441F-ADB0-8C10EFA58B47}" type="datetime1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978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EEB0C-E8FA-42DE-87CF-9435C25F337A}" type="datetime1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7429A-DCF3-47A0-8775-80FC5DC9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299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g"/><Relationship Id="rId7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BB48E9-A137-D6AE-2332-82F9D9B65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674DA3-EFEB-C115-C9F6-750BFE7EAEC4}"/>
              </a:ext>
            </a:extLst>
          </p:cNvPr>
          <p:cNvSpPr txBox="1"/>
          <p:nvPr/>
        </p:nvSpPr>
        <p:spPr>
          <a:xfrm>
            <a:off x="3814572" y="2240280"/>
            <a:ext cx="45628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200" dirty="0">
                <a:latin typeface="Arial" panose="020B0604020202020204" pitchFamily="34" charset="0"/>
                <a:cs typeface="Arial" panose="020B0604020202020204" pitchFamily="34" charset="0"/>
              </a:rPr>
              <a:t>Обзор и сравнение на съвременни видове волатилна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RAM</a:t>
            </a:r>
          </a:p>
        </p:txBody>
      </p:sp>
    </p:spTree>
    <p:extLst>
      <p:ext uri="{BB962C8B-B14F-4D97-AF65-F5344CB8AC3E}">
        <p14:creationId xmlns:p14="http://schemas.microsoft.com/office/powerpoint/2010/main" val="2123133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EB495B-F27E-3F83-6C6C-672C6C2EF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1FC55-DA10-AD51-29E0-C479F7A0048C}"/>
              </a:ext>
            </a:extLst>
          </p:cNvPr>
          <p:cNvSpPr txBox="1"/>
          <p:nvPr/>
        </p:nvSpPr>
        <p:spPr>
          <a:xfrm>
            <a:off x="4326636" y="485073"/>
            <a:ext cx="3538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200" dirty="0">
                <a:latin typeface="Arial" panose="020B0604020202020204" pitchFamily="34" charset="0"/>
                <a:cs typeface="Arial" panose="020B0604020202020204" pitchFamily="34" charset="0"/>
              </a:rPr>
              <a:t>Какво е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RAM?</a:t>
            </a:r>
          </a:p>
        </p:txBody>
      </p:sp>
      <p:pic>
        <p:nvPicPr>
          <p:cNvPr id="8" name="Picture 7" descr="A computer chip diagram with white text&#10;&#10;AI-generated content may be incorrect.">
            <a:extLst>
              <a:ext uri="{FF2B5EF4-FFF2-40B4-BE49-F238E27FC236}">
                <a16:creationId xmlns:a16="http://schemas.microsoft.com/office/drawing/2014/main" id="{21D09EF7-2819-79F8-F2B9-49B00EC02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056" y="1536192"/>
            <a:ext cx="5830824" cy="5001421"/>
          </a:xfrm>
          <a:prstGeom prst="rect">
            <a:avLst/>
          </a:prstGeom>
        </p:spPr>
      </p:pic>
      <p:pic>
        <p:nvPicPr>
          <p:cNvPr id="10" name="Picture 9" descr="A group of colorful rectangular objects&#10;&#10;AI-generated content may be incorrect.">
            <a:extLst>
              <a:ext uri="{FF2B5EF4-FFF2-40B4-BE49-F238E27FC236}">
                <a16:creationId xmlns:a16="http://schemas.microsoft.com/office/drawing/2014/main" id="{6CC9F2F3-7765-9DD0-622A-76EFD33BD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020" y="1536192"/>
            <a:ext cx="2371344" cy="2371344"/>
          </a:xfrm>
          <a:prstGeom prst="rect">
            <a:avLst/>
          </a:prstGeom>
        </p:spPr>
      </p:pic>
      <p:pic>
        <p:nvPicPr>
          <p:cNvPr id="14" name="Picture 13" descr="A close-up of a chip&#10;&#10;AI-generated content may be incorrect.">
            <a:extLst>
              <a:ext uri="{FF2B5EF4-FFF2-40B4-BE49-F238E27FC236}">
                <a16:creationId xmlns:a16="http://schemas.microsoft.com/office/drawing/2014/main" id="{1A4CABAC-DDCC-36F8-2B52-0FC7030CF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744" y="4125295"/>
            <a:ext cx="3436620" cy="171831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7DD2179-9AD5-0D17-42A4-57C0B44389E1}"/>
              </a:ext>
            </a:extLst>
          </p:cNvPr>
          <p:cNvSpPr txBox="1"/>
          <p:nvPr/>
        </p:nvSpPr>
        <p:spPr>
          <a:xfrm>
            <a:off x="152400" y="1536192"/>
            <a:ext cx="34366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bg-BG" sz="2400" dirty="0"/>
              <a:t>бърза</a:t>
            </a:r>
          </a:p>
          <a:p>
            <a:pPr marL="342900" indent="-342900">
              <a:buFontTx/>
              <a:buChar char="-"/>
            </a:pPr>
            <a:r>
              <a:rPr lang="bg-BG" sz="2400" dirty="0"/>
              <a:t>Не дискриминира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</p:txBody>
      </p:sp>
      <p:pic>
        <p:nvPicPr>
          <p:cNvPr id="17" name="Picture 16" descr="A close-up of a microchip&#10;&#10;AI-generated content may be incorrect.">
            <a:extLst>
              <a:ext uri="{FF2B5EF4-FFF2-40B4-BE49-F238E27FC236}">
                <a16:creationId xmlns:a16="http://schemas.microsoft.com/office/drawing/2014/main" id="{0BBEABCC-30A1-F223-3A2E-2C55E0E159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65" y="3942418"/>
            <a:ext cx="1901187" cy="190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390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30E8C53-9DC0-EC87-C0C8-BAA88ED6C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76D04F-ACF1-A1D8-BB0F-CC066212EED6}"/>
              </a:ext>
            </a:extLst>
          </p:cNvPr>
          <p:cNvSpPr txBox="1"/>
          <p:nvPr/>
        </p:nvSpPr>
        <p:spPr>
          <a:xfrm>
            <a:off x="4167666" y="290867"/>
            <a:ext cx="3785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200" dirty="0">
                <a:latin typeface="Arial" panose="020B0604020202020204" pitchFamily="34" charset="0"/>
                <a:cs typeface="Arial" panose="020B0604020202020204" pitchFamily="34" charset="0"/>
              </a:rPr>
              <a:t>Начин на работа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diagram of a circuit&#10;&#10;AI-generated content may be incorrect.">
            <a:extLst>
              <a:ext uri="{FF2B5EF4-FFF2-40B4-BE49-F238E27FC236}">
                <a16:creationId xmlns:a16="http://schemas.microsoft.com/office/drawing/2014/main" id="{A3D71E65-DEE8-012B-B481-D2495471A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91" y="1337307"/>
            <a:ext cx="3372231" cy="26061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A532C5-FE18-480A-9E6A-92880A2B6043}"/>
              </a:ext>
            </a:extLst>
          </p:cNvPr>
          <p:cNvSpPr txBox="1"/>
          <p:nvPr/>
        </p:nvSpPr>
        <p:spPr>
          <a:xfrm>
            <a:off x="826196" y="875642"/>
            <a:ext cx="22174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 SRAM cell</a:t>
            </a:r>
          </a:p>
        </p:txBody>
      </p:sp>
      <p:pic>
        <p:nvPicPr>
          <p:cNvPr id="9" name="Picture 8" descr="A diagram of a line and a capacitive line&#10;&#10;AI-generated content may be incorrect.">
            <a:extLst>
              <a:ext uri="{FF2B5EF4-FFF2-40B4-BE49-F238E27FC236}">
                <a16:creationId xmlns:a16="http://schemas.microsoft.com/office/drawing/2014/main" id="{4C7194EF-9DED-6943-3DBF-269FCF1865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92" y="4411593"/>
            <a:ext cx="3372231" cy="20049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08BB5D-3A80-F5C4-308E-D0840D962E70}"/>
              </a:ext>
            </a:extLst>
          </p:cNvPr>
          <p:cNvSpPr txBox="1"/>
          <p:nvPr/>
        </p:nvSpPr>
        <p:spPr>
          <a:xfrm>
            <a:off x="884871" y="3943457"/>
            <a:ext cx="2100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DRAM cell</a:t>
            </a:r>
          </a:p>
        </p:txBody>
      </p:sp>
      <p:pic>
        <p:nvPicPr>
          <p:cNvPr id="12" name="Picture 11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9F1908AB-1D23-DA9C-4989-CB78D5409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296" y="3724122"/>
            <a:ext cx="8193024" cy="2694966"/>
          </a:xfrm>
          <a:prstGeom prst="rect">
            <a:avLst/>
          </a:prstGeom>
        </p:spPr>
      </p:pic>
      <p:pic>
        <p:nvPicPr>
          <p:cNvPr id="14" name="Picture 13" descr="A diagram of a computer chip&#10;&#10;AI-generated content may be incorrect.">
            <a:extLst>
              <a:ext uri="{FF2B5EF4-FFF2-40B4-BE49-F238E27FC236}">
                <a16:creationId xmlns:a16="http://schemas.microsoft.com/office/drawing/2014/main" id="{EB796A28-BDE5-5C83-5BED-D161EED8E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7276" y="1023687"/>
            <a:ext cx="4958044" cy="2606151"/>
          </a:xfrm>
          <a:prstGeom prst="rect">
            <a:avLst/>
          </a:prstGeom>
        </p:spPr>
      </p:pic>
      <p:pic>
        <p:nvPicPr>
          <p:cNvPr id="5" name="Picture 4" descr="A diagram of a data processing&#10;&#10;AI-generated content may be incorrect.">
            <a:extLst>
              <a:ext uri="{FF2B5EF4-FFF2-40B4-BE49-F238E27FC236}">
                <a16:creationId xmlns:a16="http://schemas.microsoft.com/office/drawing/2014/main" id="{871E96AE-49FB-C1AD-B7BD-2AEB6541E2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9321" y="1021789"/>
            <a:ext cx="2593288" cy="260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210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A4B14C-3555-7CC2-C00B-1C24D395F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7155A8-BAFF-D2FC-7A58-712403C23343}"/>
              </a:ext>
            </a:extLst>
          </p:cNvPr>
          <p:cNvSpPr txBox="1"/>
          <p:nvPr/>
        </p:nvSpPr>
        <p:spPr>
          <a:xfrm>
            <a:off x="4157472" y="521207"/>
            <a:ext cx="3877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200" dirty="0">
                <a:latin typeface="Arial" panose="020B0604020202020204" pitchFamily="34" charset="0"/>
                <a:cs typeface="Arial" panose="020B0604020202020204" pitchFamily="34" charset="0"/>
              </a:rPr>
              <a:t>Разграничение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A diagram of a company&#10;&#10;AI-generated content may be incorrect.">
            <a:extLst>
              <a:ext uri="{FF2B5EF4-FFF2-40B4-BE49-F238E27FC236}">
                <a16:creationId xmlns:a16="http://schemas.microsoft.com/office/drawing/2014/main" id="{5E76A038-CF2F-CAEE-2F63-56505A5FF7F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657" y="2745743"/>
            <a:ext cx="7258685" cy="361924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494283-153C-C5D8-CD1C-7E18AB48CBC6}"/>
              </a:ext>
            </a:extLst>
          </p:cNvPr>
          <p:cNvSpPr txBox="1"/>
          <p:nvPr/>
        </p:nvSpPr>
        <p:spPr>
          <a:xfrm>
            <a:off x="2386106" y="2210314"/>
            <a:ext cx="74197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Обобщена диаграма за класификация на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B98FB-7DED-8481-9F31-1CCE09343931}"/>
              </a:ext>
            </a:extLst>
          </p:cNvPr>
          <p:cNvSpPr txBox="1"/>
          <p:nvPr/>
        </p:nvSpPr>
        <p:spPr>
          <a:xfrm>
            <a:off x="7582073" y="447443"/>
            <a:ext cx="4447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bg-BG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03CBF3-8B05-DF88-7839-C725B2601B59}"/>
              </a:ext>
            </a:extLst>
          </p:cNvPr>
          <p:cNvSpPr txBox="1"/>
          <p:nvPr/>
        </p:nvSpPr>
        <p:spPr>
          <a:xfrm>
            <a:off x="65753" y="1748649"/>
            <a:ext cx="2164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DRAM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3CD25-DDF6-218D-5C47-824BD5DBBDF1}"/>
              </a:ext>
            </a:extLst>
          </p:cNvPr>
          <p:cNvSpPr txBox="1"/>
          <p:nvPr/>
        </p:nvSpPr>
        <p:spPr>
          <a:xfrm>
            <a:off x="9788652" y="1774361"/>
            <a:ext cx="2660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SRAM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D8108A-1AEE-A95F-CECC-5618BBA0F9A0}"/>
              </a:ext>
            </a:extLst>
          </p:cNvPr>
          <p:cNvSpPr txBox="1"/>
          <p:nvPr/>
        </p:nvSpPr>
        <p:spPr>
          <a:xfrm>
            <a:off x="65753" y="2247196"/>
            <a:ext cx="24414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презареждане</a:t>
            </a:r>
          </a:p>
          <a:p>
            <a:endParaRPr lang="bg-BG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по-нестабилна</a:t>
            </a:r>
          </a:p>
          <a:p>
            <a:endParaRPr lang="bg-BG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капацитет</a:t>
            </a:r>
          </a:p>
          <a:p>
            <a:endParaRPr lang="bg-BG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неефективна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D1BBFF-697D-0B18-9141-DB98D9284E55}"/>
              </a:ext>
            </a:extLst>
          </p:cNvPr>
          <p:cNvSpPr txBox="1"/>
          <p:nvPr/>
        </p:nvSpPr>
        <p:spPr>
          <a:xfrm>
            <a:off x="9805890" y="2236026"/>
            <a:ext cx="20538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сигурна</a:t>
            </a:r>
          </a:p>
          <a:p>
            <a:endParaRPr lang="bg-BG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стабилна</a:t>
            </a:r>
          </a:p>
          <a:p>
            <a:endParaRPr lang="bg-BG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по-малък</a:t>
            </a:r>
          </a:p>
          <a:p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капацитет</a:t>
            </a:r>
          </a:p>
          <a:p>
            <a:endParaRPr lang="bg-BG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bg-BG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bg-BG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682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C1415A-48DB-E5CC-D48C-83DFF6F10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DA691F-C407-4BA2-1451-16FD4C4351DB}"/>
              </a:ext>
            </a:extLst>
          </p:cNvPr>
          <p:cNvSpPr txBox="1"/>
          <p:nvPr/>
        </p:nvSpPr>
        <p:spPr>
          <a:xfrm>
            <a:off x="4509029" y="437486"/>
            <a:ext cx="3176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Видове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Volatile RAM</a:t>
            </a:r>
          </a:p>
        </p:txBody>
      </p:sp>
      <p:pic>
        <p:nvPicPr>
          <p:cNvPr id="4" name="Picture 3" descr="A computer chip diagram with white text&#10;&#10;AI-generated content may be incorrect.">
            <a:extLst>
              <a:ext uri="{FF2B5EF4-FFF2-40B4-BE49-F238E27FC236}">
                <a16:creationId xmlns:a16="http://schemas.microsoft.com/office/drawing/2014/main" id="{DE0790F5-E2CB-77A1-B146-F0CD6BF9FF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5108" y="3745004"/>
            <a:ext cx="2916936" cy="25020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3A6FD8-1FA7-BAE1-0873-E49A6BD44204}"/>
              </a:ext>
            </a:extLst>
          </p:cNvPr>
          <p:cNvSpPr txBox="1"/>
          <p:nvPr/>
        </p:nvSpPr>
        <p:spPr>
          <a:xfrm>
            <a:off x="9592036" y="6247022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Sync SRAM</a:t>
            </a:r>
          </a:p>
        </p:txBody>
      </p:sp>
      <p:pic>
        <p:nvPicPr>
          <p:cNvPr id="10" name="Picture 9" descr="A close up of a computer&#10;&#10;AI-generated content may be incorrect.">
            <a:extLst>
              <a:ext uri="{FF2B5EF4-FFF2-40B4-BE49-F238E27FC236}">
                <a16:creationId xmlns:a16="http://schemas.microsoft.com/office/drawing/2014/main" id="{E9A8D167-75F3-B5D9-BAF6-1A4BB3F763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900" y="473255"/>
            <a:ext cx="2647389" cy="2785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46F134B-376E-40F9-F1B3-A90A1D5EC9B9}"/>
              </a:ext>
            </a:extLst>
          </p:cNvPr>
          <p:cNvSpPr txBox="1"/>
          <p:nvPr/>
        </p:nvSpPr>
        <p:spPr>
          <a:xfrm>
            <a:off x="9239992" y="3335119"/>
            <a:ext cx="2487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BIOS Async SRAM</a:t>
            </a:r>
          </a:p>
        </p:txBody>
      </p:sp>
      <p:pic>
        <p:nvPicPr>
          <p:cNvPr id="12" name="Picture 11" descr="A close-up of a computer chip&#10;&#10;AI-generated content may be incorrect.">
            <a:extLst>
              <a:ext uri="{FF2B5EF4-FFF2-40B4-BE49-F238E27FC236}">
                <a16:creationId xmlns:a16="http://schemas.microsoft.com/office/drawing/2014/main" id="{31790938-4186-5BEB-8257-3A93625C1B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967" y="3948322"/>
            <a:ext cx="3633470" cy="229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Practical Storage Hierarchy and Performance: From HDDs to On-chip  Caches（2024）">
            <a:extLst>
              <a:ext uri="{FF2B5EF4-FFF2-40B4-BE49-F238E27FC236}">
                <a16:creationId xmlns:a16="http://schemas.microsoft.com/office/drawing/2014/main" id="{5E1F54EA-2A52-951F-A5AC-8AD5BCAFD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8566" y="1856262"/>
            <a:ext cx="2090871" cy="1398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SI showcases the benefits of CAMM2 memory with Project Zero+ - OC3D">
            <a:extLst>
              <a:ext uri="{FF2B5EF4-FFF2-40B4-BE49-F238E27FC236}">
                <a16:creationId xmlns:a16="http://schemas.microsoft.com/office/drawing/2014/main" id="{2D5B7B24-1A0F-C556-9BF1-88455CAE7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67" y="4314674"/>
            <a:ext cx="4136129" cy="1932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G.SKILL Trident Z RGB 32GB (2x16GB) 3200MT/s DDR4 с цена 266.36 лв. -  Gplay.bg">
            <a:extLst>
              <a:ext uri="{FF2B5EF4-FFF2-40B4-BE49-F238E27FC236}">
                <a16:creationId xmlns:a16="http://schemas.microsoft.com/office/drawing/2014/main" id="{B6FF75CB-A8FF-7D51-924D-9E7FA52F805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67" y="1270635"/>
            <a:ext cx="2158365" cy="2158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 descr="Kingston Memory: DDR5 6400MT/s Non-ECC Clocked Unbuffered SODIMM - Kingston  Technology">
            <a:extLst>
              <a:ext uri="{FF2B5EF4-FFF2-40B4-BE49-F238E27FC236}">
                <a16:creationId xmlns:a16="http://schemas.microsoft.com/office/drawing/2014/main" id="{659AE59F-E3FA-9601-53DE-345AFEDAFAC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595" y="1338129"/>
            <a:ext cx="2090871" cy="209087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728D985-56CA-FE7C-6E63-8BA477422912}"/>
              </a:ext>
            </a:extLst>
          </p:cNvPr>
          <p:cNvSpPr txBox="1"/>
          <p:nvPr/>
        </p:nvSpPr>
        <p:spPr>
          <a:xfrm>
            <a:off x="1101908" y="3429000"/>
            <a:ext cx="10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UDIMM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F7CB1E-3292-96A3-4402-9015B85E7002}"/>
              </a:ext>
            </a:extLst>
          </p:cNvPr>
          <p:cNvSpPr txBox="1"/>
          <p:nvPr/>
        </p:nvSpPr>
        <p:spPr>
          <a:xfrm>
            <a:off x="2090790" y="3945342"/>
            <a:ext cx="10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CAMM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8493D5-324D-F392-3CED-8C598EE639E5}"/>
              </a:ext>
            </a:extLst>
          </p:cNvPr>
          <p:cNvSpPr txBox="1"/>
          <p:nvPr/>
        </p:nvSpPr>
        <p:spPr>
          <a:xfrm>
            <a:off x="3851920" y="3462877"/>
            <a:ext cx="1314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SODIMM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563A41-36F8-B16F-89BA-374ED385162C}"/>
              </a:ext>
            </a:extLst>
          </p:cNvPr>
          <p:cNvSpPr txBox="1"/>
          <p:nvPr/>
        </p:nvSpPr>
        <p:spPr>
          <a:xfrm>
            <a:off x="6336703" y="3503995"/>
            <a:ext cx="10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GDDR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618243-02B3-0F96-FE70-BC43F41E935C}"/>
              </a:ext>
            </a:extLst>
          </p:cNvPr>
          <p:cNvSpPr txBox="1"/>
          <p:nvPr/>
        </p:nvSpPr>
        <p:spPr>
          <a:xfrm>
            <a:off x="7112560" y="1463370"/>
            <a:ext cx="10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HBM</a:t>
            </a:r>
          </a:p>
        </p:txBody>
      </p:sp>
    </p:spTree>
    <p:extLst>
      <p:ext uri="{BB962C8B-B14F-4D97-AF65-F5344CB8AC3E}">
        <p14:creationId xmlns:p14="http://schemas.microsoft.com/office/powerpoint/2010/main" val="95151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CFAA22-8FFF-BC86-6CB0-1780BC914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pic>
        <p:nvPicPr>
          <p:cNvPr id="6" name="Picture 5" descr="A computer with a blue and green light&#10;&#10;AI-generated content may be incorrect.">
            <a:extLst>
              <a:ext uri="{FF2B5EF4-FFF2-40B4-BE49-F238E27FC236}">
                <a16:creationId xmlns:a16="http://schemas.microsoft.com/office/drawing/2014/main" id="{CD0D64CC-FCEA-47A7-E205-F83ACC661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0" y="2657718"/>
            <a:ext cx="7075750" cy="36981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F4C00D-8E18-2245-D523-19175FCD3238}"/>
              </a:ext>
            </a:extLst>
          </p:cNvPr>
          <p:cNvSpPr txBox="1"/>
          <p:nvPr/>
        </p:nvSpPr>
        <p:spPr>
          <a:xfrm>
            <a:off x="4655820" y="502155"/>
            <a:ext cx="288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Интересни факти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Pie chart showing global chipmakers' market share by revenue.">
            <a:extLst>
              <a:ext uri="{FF2B5EF4-FFF2-40B4-BE49-F238E27FC236}">
                <a16:creationId xmlns:a16="http://schemas.microsoft.com/office/drawing/2014/main" id="{C647B9AF-A6E6-70D6-4280-D63642E97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2657717"/>
            <a:ext cx="3616802" cy="369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C242789-7DD2-24DA-0E58-5AB4D8CA6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071" y="642939"/>
            <a:ext cx="3113532" cy="1839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930702C1-1016-2975-5DD0-45AF0A86C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2431" y="642939"/>
            <a:ext cx="3108199" cy="1839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214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F9496B4-B032-681D-E568-8959DA275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Даниел Ивелинов Панайотов, 233001, КСТ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6A548B-233D-B7CF-CADB-8835E76B79B9}"/>
              </a:ext>
            </a:extLst>
          </p:cNvPr>
          <p:cNvSpPr txBox="1"/>
          <p:nvPr/>
        </p:nvSpPr>
        <p:spPr>
          <a:xfrm>
            <a:off x="3924300" y="562463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latin typeface="Arial" panose="020B0604020202020204" pitchFamily="34" charset="0"/>
                <a:cs typeface="Arial" panose="020B0604020202020204" pitchFamily="34" charset="0"/>
              </a:rPr>
              <a:t>Благодаря за вниманието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cat looking up at something&#10;&#10;AI-generated content may be incorrect.">
            <a:extLst>
              <a:ext uri="{FF2B5EF4-FFF2-40B4-BE49-F238E27FC236}">
                <a16:creationId xmlns:a16="http://schemas.microsoft.com/office/drawing/2014/main" id="{2CA5B0AF-D799-9328-0BE2-A7783E0EE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300" y="1435323"/>
            <a:ext cx="4279031" cy="450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144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572</TotalTime>
  <Words>108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Arial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panaiotov</dc:creator>
  <cp:lastModifiedBy>daniel panaiotov</cp:lastModifiedBy>
  <cp:revision>33</cp:revision>
  <dcterms:created xsi:type="dcterms:W3CDTF">2025-12-07T16:01:15Z</dcterms:created>
  <dcterms:modified xsi:type="dcterms:W3CDTF">2025-12-10T22:06:12Z</dcterms:modified>
</cp:coreProperties>
</file>

<file path=docProps/thumbnail.jpeg>
</file>